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96" r:id="rId5"/>
    <p:sldId id="283" r:id="rId6"/>
    <p:sldId id="284" r:id="rId7"/>
    <p:sldId id="295" r:id="rId8"/>
    <p:sldId id="286" r:id="rId9"/>
    <p:sldId id="287" r:id="rId10"/>
    <p:sldId id="289" r:id="rId11"/>
    <p:sldId id="288" r:id="rId12"/>
    <p:sldId id="299" r:id="rId13"/>
    <p:sldId id="291" r:id="rId14"/>
    <p:sldId id="30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jbOpqGPkm17Snoq/nEyP4lrJs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Scholen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Omzet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Blad1!$B$2:$B$5</c:f>
              <c:numCache>
                <c:formatCode>#,##0</c:formatCode>
                <c:ptCount val="4"/>
                <c:pt idx="0">
                  <c:v>145510</c:v>
                </c:pt>
                <c:pt idx="1">
                  <c:v>106087</c:v>
                </c:pt>
                <c:pt idx="2">
                  <c:v>51110</c:v>
                </c:pt>
                <c:pt idx="3">
                  <c:v>51500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4-3A4B-AB28-0180D8CC61A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C54-3A4B-AB28-0180D8CC61A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Kolom2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C54-3A4B-AB28-0180D8CC61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25426896"/>
        <c:axId val="328254264"/>
      </c:barChart>
      <c:catAx>
        <c:axId val="3254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54264"/>
        <c:crosses val="autoZero"/>
        <c:auto val="1"/>
        <c:lblAlgn val="ctr"/>
        <c:lblOffset val="100"/>
        <c:noMultiLvlLbl val="0"/>
      </c:catAx>
      <c:valAx>
        <c:axId val="3282542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54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7030A0"/>
                </a:solidFill>
              </a:rPr>
              <a:t>Bedrijfsuren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Bedrijfsuren totaal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#,##0</c:formatCode>
                <c:ptCount val="4"/>
                <c:pt idx="0">
                  <c:v>3143</c:v>
                </c:pt>
                <c:pt idx="1">
                  <c:v>3196</c:v>
                </c:pt>
                <c:pt idx="2">
                  <c:v>2714</c:v>
                </c:pt>
                <c:pt idx="3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7-CA46-AA7F-48AA665C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28257400"/>
        <c:axId val="328257792"/>
      </c:barChart>
      <c:catAx>
        <c:axId val="3282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57792"/>
        <c:crosses val="autoZero"/>
        <c:auto val="1"/>
        <c:lblAlgn val="ctr"/>
        <c:lblOffset val="100"/>
        <c:noMultiLvlLbl val="0"/>
      </c:catAx>
      <c:valAx>
        <c:axId val="3282577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B3B52-059D-4E0C-A6DA-BB8EEB7B700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07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B3B52-059D-4E0C-A6DA-BB8EEB7B700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23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278360"/>
            <a:ext cx="12192000" cy="579641"/>
          </a:xfrm>
        </p:spPr>
        <p:txBody>
          <a:bodyPr lIns="180000" rIns="1080000" anchor="ctr"/>
          <a:lstStyle>
            <a:lvl1pPr algn="l">
              <a:defRPr baseline="0"/>
            </a:lvl1pPr>
          </a:lstStyle>
          <a:p>
            <a:r>
              <a:rPr lang="nl-NL" dirty="0"/>
              <a:t>Logo in dit vak plaatsen 12x254mm	          Lettergrootte: Locatie 21pt/21pt, Sportfondsen 12pt/14pt</a:t>
            </a:r>
          </a:p>
        </p:txBody>
      </p:sp>
      <p:sp>
        <p:nvSpPr>
          <p:cNvPr id="6" name="Tijdelijke aanduiding voor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2725418"/>
            <a:ext cx="4364567" cy="539942"/>
          </a:xfrm>
        </p:spPr>
        <p:txBody>
          <a:bodyPr lIns="0" tIns="108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609585" indent="0">
              <a:buNone/>
              <a:defRPr sz="4400"/>
            </a:lvl2pPr>
            <a:lvl3pPr marL="1219170" indent="0">
              <a:buNone/>
              <a:defRPr sz="4400"/>
            </a:lvl3pPr>
            <a:lvl4pPr marL="1828754" indent="0">
              <a:buNone/>
              <a:defRPr sz="4400"/>
            </a:lvl4pPr>
            <a:lvl5pPr marL="2438339" indent="0">
              <a:buNone/>
              <a:defRPr sz="4400"/>
            </a:lvl5pPr>
          </a:lstStyle>
          <a:p>
            <a:pPr lvl="0"/>
            <a:r>
              <a:rPr lang="nl-NL" dirty="0"/>
              <a:t>Subtitel/datum</a:t>
            </a:r>
          </a:p>
        </p:txBody>
      </p:sp>
      <p:sp>
        <p:nvSpPr>
          <p:cNvPr id="7" name="Tijdelijke aanduiding vo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91067" y="1090507"/>
            <a:ext cx="10358600" cy="2064088"/>
          </a:xfrm>
        </p:spPr>
        <p:txBody>
          <a:bodyPr/>
          <a:lstStyle>
            <a:lvl1pPr marL="0" indent="0">
              <a:lnSpc>
                <a:spcPts val="6600"/>
              </a:lnSpc>
              <a:spcBef>
                <a:spcPts val="0"/>
              </a:spcBef>
              <a:buFontTx/>
              <a:buNone/>
              <a:defRPr sz="7333" b="1" i="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326276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+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Tijdelijke aanduiding voor inhoud 15"/>
          <p:cNvSpPr>
            <a:spLocks noGrp="1"/>
          </p:cNvSpPr>
          <p:nvPr>
            <p:ph sz="quarter" idx="14" hasCustomPrompt="1"/>
          </p:nvPr>
        </p:nvSpPr>
        <p:spPr>
          <a:xfrm>
            <a:off x="1112765" y="3158391"/>
            <a:ext cx="11088912" cy="3699611"/>
          </a:xfrm>
          <a:custGeom>
            <a:avLst/>
            <a:gdLst>
              <a:gd name="connsiteX0" fmla="*/ 0 w 8440056"/>
              <a:gd name="connsiteY0" fmla="*/ 0 h 3336470"/>
              <a:gd name="connsiteX1" fmla="*/ 8440056 w 8440056"/>
              <a:gd name="connsiteY1" fmla="*/ 0 h 3336470"/>
              <a:gd name="connsiteX2" fmla="*/ 8440056 w 8440056"/>
              <a:gd name="connsiteY2" fmla="*/ 3336470 h 3336470"/>
              <a:gd name="connsiteX3" fmla="*/ 0 w 8440056"/>
              <a:gd name="connsiteY3" fmla="*/ 3336470 h 3336470"/>
              <a:gd name="connsiteX4" fmla="*/ 0 w 8440056"/>
              <a:gd name="connsiteY4" fmla="*/ 0 h 3336470"/>
              <a:gd name="connsiteX0" fmla="*/ 0 w 8440056"/>
              <a:gd name="connsiteY0" fmla="*/ 0 h 3336470"/>
              <a:gd name="connsiteX1" fmla="*/ 8440056 w 8440056"/>
              <a:gd name="connsiteY1" fmla="*/ 0 h 3336470"/>
              <a:gd name="connsiteX2" fmla="*/ 8440056 w 8440056"/>
              <a:gd name="connsiteY2" fmla="*/ 3336470 h 3336470"/>
              <a:gd name="connsiteX3" fmla="*/ 130629 w 8440056"/>
              <a:gd name="connsiteY3" fmla="*/ 3336470 h 3336470"/>
              <a:gd name="connsiteX4" fmla="*/ 0 w 8440056"/>
              <a:gd name="connsiteY4" fmla="*/ 0 h 3336470"/>
              <a:gd name="connsiteX0" fmla="*/ 798285 w 8309427"/>
              <a:gd name="connsiteY0" fmla="*/ 2104571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98285 w 8309427"/>
              <a:gd name="connsiteY4" fmla="*/ 2104571 h 3336470"/>
              <a:gd name="connsiteX0" fmla="*/ 798285 w 8309427"/>
              <a:gd name="connsiteY0" fmla="*/ 2104571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98285 w 8309427"/>
              <a:gd name="connsiteY4" fmla="*/ 2104571 h 3336470"/>
              <a:gd name="connsiteX0" fmla="*/ 798285 w 8309427"/>
              <a:gd name="connsiteY0" fmla="*/ 2104571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98285 w 8309427"/>
              <a:gd name="connsiteY4" fmla="*/ 2104571 h 3336470"/>
              <a:gd name="connsiteX0" fmla="*/ 899885 w 8309427"/>
              <a:gd name="connsiteY0" fmla="*/ 2046514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899885 w 8309427"/>
              <a:gd name="connsiteY4" fmla="*/ 2046514 h 3336470"/>
              <a:gd name="connsiteX0" fmla="*/ 899885 w 8309427"/>
              <a:gd name="connsiteY0" fmla="*/ 2046514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899885 w 8309427"/>
              <a:gd name="connsiteY4" fmla="*/ 2046514 h 3336470"/>
              <a:gd name="connsiteX0" fmla="*/ 725714 w 8309427"/>
              <a:gd name="connsiteY0" fmla="*/ 2177142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25714 w 8309427"/>
              <a:gd name="connsiteY4" fmla="*/ 2177142 h 3336470"/>
              <a:gd name="connsiteX0" fmla="*/ 725714 w 8309427"/>
              <a:gd name="connsiteY0" fmla="*/ 2177142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25714 w 8309427"/>
              <a:gd name="connsiteY4" fmla="*/ 2177142 h 3336470"/>
              <a:gd name="connsiteX0" fmla="*/ 725714 w 8309427"/>
              <a:gd name="connsiteY0" fmla="*/ 2177142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25714 w 8309427"/>
              <a:gd name="connsiteY4" fmla="*/ 2177142 h 3336470"/>
              <a:gd name="connsiteX0" fmla="*/ 732971 w 8309427"/>
              <a:gd name="connsiteY0" fmla="*/ 2184399 h 3336470"/>
              <a:gd name="connsiteX1" fmla="*/ 8309427 w 8309427"/>
              <a:gd name="connsiteY1" fmla="*/ 0 h 3336470"/>
              <a:gd name="connsiteX2" fmla="*/ 8309427 w 8309427"/>
              <a:gd name="connsiteY2" fmla="*/ 3336470 h 3336470"/>
              <a:gd name="connsiteX3" fmla="*/ 0 w 8309427"/>
              <a:gd name="connsiteY3" fmla="*/ 3336470 h 3336470"/>
              <a:gd name="connsiteX4" fmla="*/ 732971 w 8309427"/>
              <a:gd name="connsiteY4" fmla="*/ 2184399 h 3336470"/>
              <a:gd name="connsiteX0" fmla="*/ 732971 w 8309427"/>
              <a:gd name="connsiteY0" fmla="*/ 2214191 h 3366262"/>
              <a:gd name="connsiteX1" fmla="*/ 2510970 w 8309427"/>
              <a:gd name="connsiteY1" fmla="*/ 1909391 h 3366262"/>
              <a:gd name="connsiteX2" fmla="*/ 8309427 w 8309427"/>
              <a:gd name="connsiteY2" fmla="*/ 29792 h 3366262"/>
              <a:gd name="connsiteX3" fmla="*/ 8309427 w 8309427"/>
              <a:gd name="connsiteY3" fmla="*/ 3366262 h 3366262"/>
              <a:gd name="connsiteX4" fmla="*/ 0 w 8309427"/>
              <a:gd name="connsiteY4" fmla="*/ 3366262 h 3366262"/>
              <a:gd name="connsiteX5" fmla="*/ 732971 w 8309427"/>
              <a:gd name="connsiteY5" fmla="*/ 2214191 h 3366262"/>
              <a:gd name="connsiteX0" fmla="*/ 732971 w 8309427"/>
              <a:gd name="connsiteY0" fmla="*/ 2217951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732971 w 8309427"/>
              <a:gd name="connsiteY5" fmla="*/ 2217951 h 3370022"/>
              <a:gd name="connsiteX0" fmla="*/ 747485 w 8309427"/>
              <a:gd name="connsiteY0" fmla="*/ 2181666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747485 w 8309427"/>
              <a:gd name="connsiteY5" fmla="*/ 2181666 h 3370022"/>
              <a:gd name="connsiteX0" fmla="*/ 747485 w 8309427"/>
              <a:gd name="connsiteY0" fmla="*/ 2181666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747485 w 8309427"/>
              <a:gd name="connsiteY5" fmla="*/ 2181666 h 3370022"/>
              <a:gd name="connsiteX0" fmla="*/ 747485 w 8309427"/>
              <a:gd name="connsiteY0" fmla="*/ 2181666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747485 w 8309427"/>
              <a:gd name="connsiteY5" fmla="*/ 2181666 h 3370022"/>
              <a:gd name="connsiteX0" fmla="*/ 638628 w 8309427"/>
              <a:gd name="connsiteY0" fmla="*/ 2246980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638628 w 8309427"/>
              <a:gd name="connsiteY5" fmla="*/ 2246980 h 3370022"/>
              <a:gd name="connsiteX0" fmla="*/ 638628 w 8309427"/>
              <a:gd name="connsiteY0" fmla="*/ 2246980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638628 w 8309427"/>
              <a:gd name="connsiteY5" fmla="*/ 2246980 h 3370022"/>
              <a:gd name="connsiteX0" fmla="*/ 638628 w 8309427"/>
              <a:gd name="connsiteY0" fmla="*/ 2246980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638628 w 8309427"/>
              <a:gd name="connsiteY5" fmla="*/ 2246980 h 3370022"/>
              <a:gd name="connsiteX0" fmla="*/ 566057 w 8309427"/>
              <a:gd name="connsiteY0" fmla="*/ 2319552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566057 w 8309427"/>
              <a:gd name="connsiteY5" fmla="*/ 2319552 h 3370022"/>
              <a:gd name="connsiteX0" fmla="*/ 566057 w 8309427"/>
              <a:gd name="connsiteY0" fmla="*/ 2319552 h 3370022"/>
              <a:gd name="connsiteX1" fmla="*/ 2968170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566057 w 8309427"/>
              <a:gd name="connsiteY5" fmla="*/ 2319552 h 3370022"/>
              <a:gd name="connsiteX0" fmla="*/ 566057 w 8309427"/>
              <a:gd name="connsiteY0" fmla="*/ 2319552 h 3370022"/>
              <a:gd name="connsiteX1" fmla="*/ 3055256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566057 w 8309427"/>
              <a:gd name="connsiteY5" fmla="*/ 2319552 h 3370022"/>
              <a:gd name="connsiteX0" fmla="*/ 566057 w 8309427"/>
              <a:gd name="connsiteY0" fmla="*/ 2319552 h 3370022"/>
              <a:gd name="connsiteX1" fmla="*/ 3055256 w 8309427"/>
              <a:gd name="connsiteY1" fmla="*/ 1688180 h 3370022"/>
              <a:gd name="connsiteX2" fmla="*/ 8309427 w 8309427"/>
              <a:gd name="connsiteY2" fmla="*/ 33552 h 3370022"/>
              <a:gd name="connsiteX3" fmla="*/ 8309427 w 8309427"/>
              <a:gd name="connsiteY3" fmla="*/ 3370022 h 3370022"/>
              <a:gd name="connsiteX4" fmla="*/ 0 w 8309427"/>
              <a:gd name="connsiteY4" fmla="*/ 3370022 h 3370022"/>
              <a:gd name="connsiteX5" fmla="*/ 566057 w 8309427"/>
              <a:gd name="connsiteY5" fmla="*/ 2319552 h 3370022"/>
              <a:gd name="connsiteX0" fmla="*/ 566057 w 8309427"/>
              <a:gd name="connsiteY0" fmla="*/ 1406376 h 2456846"/>
              <a:gd name="connsiteX1" fmla="*/ 3055256 w 8309427"/>
              <a:gd name="connsiteY1" fmla="*/ 775004 h 2456846"/>
              <a:gd name="connsiteX2" fmla="*/ 8302170 w 8309427"/>
              <a:gd name="connsiteY2" fmla="*/ 71061 h 2456846"/>
              <a:gd name="connsiteX3" fmla="*/ 8309427 w 8309427"/>
              <a:gd name="connsiteY3" fmla="*/ 2456846 h 2456846"/>
              <a:gd name="connsiteX4" fmla="*/ 0 w 8309427"/>
              <a:gd name="connsiteY4" fmla="*/ 2456846 h 2456846"/>
              <a:gd name="connsiteX5" fmla="*/ 566057 w 8309427"/>
              <a:gd name="connsiteY5" fmla="*/ 1406376 h 2456846"/>
              <a:gd name="connsiteX0" fmla="*/ 566057 w 8309427"/>
              <a:gd name="connsiteY0" fmla="*/ 1335315 h 2385785"/>
              <a:gd name="connsiteX1" fmla="*/ 3055256 w 8309427"/>
              <a:gd name="connsiteY1" fmla="*/ 703943 h 2385785"/>
              <a:gd name="connsiteX2" fmla="*/ 8302170 w 8309427"/>
              <a:gd name="connsiteY2" fmla="*/ 0 h 2385785"/>
              <a:gd name="connsiteX3" fmla="*/ 8309427 w 8309427"/>
              <a:gd name="connsiteY3" fmla="*/ 2385785 h 2385785"/>
              <a:gd name="connsiteX4" fmla="*/ 0 w 8309427"/>
              <a:gd name="connsiteY4" fmla="*/ 2385785 h 2385785"/>
              <a:gd name="connsiteX5" fmla="*/ 566057 w 8309427"/>
              <a:gd name="connsiteY5" fmla="*/ 1335315 h 2385785"/>
              <a:gd name="connsiteX0" fmla="*/ 566057 w 8309427"/>
              <a:gd name="connsiteY0" fmla="*/ 1745784 h 2796254"/>
              <a:gd name="connsiteX1" fmla="*/ 3055256 w 8309427"/>
              <a:gd name="connsiteY1" fmla="*/ 1114412 h 2796254"/>
              <a:gd name="connsiteX2" fmla="*/ 5101770 w 8309427"/>
              <a:gd name="connsiteY2" fmla="*/ 40354 h 2796254"/>
              <a:gd name="connsiteX3" fmla="*/ 8302170 w 8309427"/>
              <a:gd name="connsiteY3" fmla="*/ 410469 h 2796254"/>
              <a:gd name="connsiteX4" fmla="*/ 8309427 w 8309427"/>
              <a:gd name="connsiteY4" fmla="*/ 2796254 h 2796254"/>
              <a:gd name="connsiteX5" fmla="*/ 0 w 8309427"/>
              <a:gd name="connsiteY5" fmla="*/ 2796254 h 2796254"/>
              <a:gd name="connsiteX6" fmla="*/ 566057 w 8309427"/>
              <a:gd name="connsiteY6" fmla="*/ 1745784 h 2796254"/>
              <a:gd name="connsiteX0" fmla="*/ 566057 w 8309427"/>
              <a:gd name="connsiteY0" fmla="*/ 1745784 h 2796254"/>
              <a:gd name="connsiteX1" fmla="*/ 3055256 w 8309427"/>
              <a:gd name="connsiteY1" fmla="*/ 1114412 h 2796254"/>
              <a:gd name="connsiteX2" fmla="*/ 5101770 w 8309427"/>
              <a:gd name="connsiteY2" fmla="*/ 40354 h 2796254"/>
              <a:gd name="connsiteX3" fmla="*/ 8302170 w 8309427"/>
              <a:gd name="connsiteY3" fmla="*/ 410469 h 2796254"/>
              <a:gd name="connsiteX4" fmla="*/ 8309427 w 8309427"/>
              <a:gd name="connsiteY4" fmla="*/ 2796254 h 2796254"/>
              <a:gd name="connsiteX5" fmla="*/ 0 w 8309427"/>
              <a:gd name="connsiteY5" fmla="*/ 2796254 h 2796254"/>
              <a:gd name="connsiteX6" fmla="*/ 566057 w 8309427"/>
              <a:gd name="connsiteY6" fmla="*/ 1745784 h 2796254"/>
              <a:gd name="connsiteX0" fmla="*/ 566057 w 8309427"/>
              <a:gd name="connsiteY0" fmla="*/ 1745784 h 2796254"/>
              <a:gd name="connsiteX1" fmla="*/ 3178628 w 8309427"/>
              <a:gd name="connsiteY1" fmla="*/ 1085384 h 2796254"/>
              <a:gd name="connsiteX2" fmla="*/ 5101770 w 8309427"/>
              <a:gd name="connsiteY2" fmla="*/ 40354 h 2796254"/>
              <a:gd name="connsiteX3" fmla="*/ 8302170 w 8309427"/>
              <a:gd name="connsiteY3" fmla="*/ 410469 h 2796254"/>
              <a:gd name="connsiteX4" fmla="*/ 8309427 w 8309427"/>
              <a:gd name="connsiteY4" fmla="*/ 2796254 h 2796254"/>
              <a:gd name="connsiteX5" fmla="*/ 0 w 8309427"/>
              <a:gd name="connsiteY5" fmla="*/ 2796254 h 2796254"/>
              <a:gd name="connsiteX6" fmla="*/ 566057 w 8309427"/>
              <a:gd name="connsiteY6" fmla="*/ 1745784 h 2796254"/>
              <a:gd name="connsiteX0" fmla="*/ 566057 w 8309427"/>
              <a:gd name="connsiteY0" fmla="*/ 1717333 h 2767803"/>
              <a:gd name="connsiteX1" fmla="*/ 3178628 w 8309427"/>
              <a:gd name="connsiteY1" fmla="*/ 1056933 h 2767803"/>
              <a:gd name="connsiteX2" fmla="*/ 5101770 w 8309427"/>
              <a:gd name="connsiteY2" fmla="*/ 11903 h 2767803"/>
              <a:gd name="connsiteX3" fmla="*/ 8302170 w 8309427"/>
              <a:gd name="connsiteY3" fmla="*/ 382018 h 2767803"/>
              <a:gd name="connsiteX4" fmla="*/ 8309427 w 8309427"/>
              <a:gd name="connsiteY4" fmla="*/ 2767803 h 2767803"/>
              <a:gd name="connsiteX5" fmla="*/ 0 w 8309427"/>
              <a:gd name="connsiteY5" fmla="*/ 2767803 h 2767803"/>
              <a:gd name="connsiteX6" fmla="*/ 566057 w 8309427"/>
              <a:gd name="connsiteY6" fmla="*/ 1717333 h 2767803"/>
              <a:gd name="connsiteX0" fmla="*/ 566057 w 8309427"/>
              <a:gd name="connsiteY0" fmla="*/ 1724535 h 2775005"/>
              <a:gd name="connsiteX1" fmla="*/ 3178628 w 8309427"/>
              <a:gd name="connsiteY1" fmla="*/ 1064135 h 2775005"/>
              <a:gd name="connsiteX2" fmla="*/ 5101770 w 8309427"/>
              <a:gd name="connsiteY2" fmla="*/ 19105 h 2775005"/>
              <a:gd name="connsiteX3" fmla="*/ 8302170 w 8309427"/>
              <a:gd name="connsiteY3" fmla="*/ 389220 h 2775005"/>
              <a:gd name="connsiteX4" fmla="*/ 8309427 w 8309427"/>
              <a:gd name="connsiteY4" fmla="*/ 2775005 h 2775005"/>
              <a:gd name="connsiteX5" fmla="*/ 0 w 8309427"/>
              <a:gd name="connsiteY5" fmla="*/ 2775005 h 2775005"/>
              <a:gd name="connsiteX6" fmla="*/ 566057 w 8309427"/>
              <a:gd name="connsiteY6" fmla="*/ 1724535 h 2775005"/>
              <a:gd name="connsiteX0" fmla="*/ 566057 w 8316684"/>
              <a:gd name="connsiteY0" fmla="*/ 1724238 h 2774708"/>
              <a:gd name="connsiteX1" fmla="*/ 3178628 w 8316684"/>
              <a:gd name="connsiteY1" fmla="*/ 1063838 h 2774708"/>
              <a:gd name="connsiteX2" fmla="*/ 5101770 w 8316684"/>
              <a:gd name="connsiteY2" fmla="*/ 18808 h 2774708"/>
              <a:gd name="connsiteX3" fmla="*/ 8316684 w 8316684"/>
              <a:gd name="connsiteY3" fmla="*/ 403438 h 2774708"/>
              <a:gd name="connsiteX4" fmla="*/ 8309427 w 8316684"/>
              <a:gd name="connsiteY4" fmla="*/ 2774708 h 2774708"/>
              <a:gd name="connsiteX5" fmla="*/ 0 w 8316684"/>
              <a:gd name="connsiteY5" fmla="*/ 2774708 h 2774708"/>
              <a:gd name="connsiteX6" fmla="*/ 566057 w 8316684"/>
              <a:gd name="connsiteY6" fmla="*/ 1724238 h 277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684" h="2774708">
                <a:moveTo>
                  <a:pt x="566057" y="1724238"/>
                </a:moveTo>
                <a:cubicBezTo>
                  <a:pt x="1164771" y="1181464"/>
                  <a:pt x="1915885" y="1427905"/>
                  <a:pt x="3178628" y="1063838"/>
                </a:cubicBezTo>
                <a:cubicBezTo>
                  <a:pt x="3884990" y="865476"/>
                  <a:pt x="4227284" y="136132"/>
                  <a:pt x="5101770" y="18808"/>
                </a:cubicBezTo>
                <a:cubicBezTo>
                  <a:pt x="6135913" y="-134801"/>
                  <a:pt x="7369627" y="712169"/>
                  <a:pt x="8316684" y="403438"/>
                </a:cubicBezTo>
                <a:lnTo>
                  <a:pt x="8309427" y="2774708"/>
                </a:lnTo>
                <a:lnTo>
                  <a:pt x="0" y="2774708"/>
                </a:lnTo>
                <a:cubicBezTo>
                  <a:pt x="91923" y="2364075"/>
                  <a:pt x="212877" y="2069556"/>
                  <a:pt x="566057" y="1724238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nl-NL" dirty="0"/>
              <a:t>Klik hier om een afbeelding toe te voegen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1066" y="1869342"/>
            <a:ext cx="5136012" cy="22207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ts val="2667"/>
              </a:lnSpc>
              <a:buNone/>
              <a:defRPr sz="2400" b="1">
                <a:solidFill>
                  <a:srgbClr val="003948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Introtekst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91067" y="473970"/>
            <a:ext cx="8896227" cy="13953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442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elijkings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91066" y="1869343"/>
            <a:ext cx="8864601" cy="10744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ts val="2667"/>
              </a:lnSpc>
              <a:buNone/>
              <a:defRPr sz="2400" b="1">
                <a:solidFill>
                  <a:srgbClr val="003948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Introtekst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91067" y="473970"/>
            <a:ext cx="8896227" cy="13953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504091" y="3334565"/>
            <a:ext cx="5376000" cy="2826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4"/>
          </p:nvPr>
        </p:nvSpPr>
        <p:spPr>
          <a:xfrm>
            <a:off x="6322963" y="3334565"/>
            <a:ext cx="5376000" cy="2826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6356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 + 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7107665" y="-7767"/>
            <a:ext cx="5108383" cy="6873536"/>
          </a:xfrm>
          <a:custGeom>
            <a:avLst/>
            <a:gdLst>
              <a:gd name="connsiteX0" fmla="*/ 0 w 3235158"/>
              <a:gd name="connsiteY0" fmla="*/ 0 h 5143500"/>
              <a:gd name="connsiteX1" fmla="*/ 3235158 w 3235158"/>
              <a:gd name="connsiteY1" fmla="*/ 0 h 5143500"/>
              <a:gd name="connsiteX2" fmla="*/ 3235158 w 3235158"/>
              <a:gd name="connsiteY2" fmla="*/ 5143500 h 5143500"/>
              <a:gd name="connsiteX3" fmla="*/ 0 w 3235158"/>
              <a:gd name="connsiteY3" fmla="*/ 5143500 h 5143500"/>
              <a:gd name="connsiteX4" fmla="*/ 0 w 3235158"/>
              <a:gd name="connsiteY4" fmla="*/ 0 h 5143500"/>
              <a:gd name="connsiteX0" fmla="*/ 0 w 3583501"/>
              <a:gd name="connsiteY0" fmla="*/ 0 h 5143500"/>
              <a:gd name="connsiteX1" fmla="*/ 3583501 w 3583501"/>
              <a:gd name="connsiteY1" fmla="*/ 0 h 5143500"/>
              <a:gd name="connsiteX2" fmla="*/ 3583501 w 3583501"/>
              <a:gd name="connsiteY2" fmla="*/ 5143500 h 5143500"/>
              <a:gd name="connsiteX3" fmla="*/ 348343 w 3583501"/>
              <a:gd name="connsiteY3" fmla="*/ 5143500 h 5143500"/>
              <a:gd name="connsiteX4" fmla="*/ 0 w 3583501"/>
              <a:gd name="connsiteY4" fmla="*/ 0 h 5143500"/>
              <a:gd name="connsiteX0" fmla="*/ 101124 w 3684625"/>
              <a:gd name="connsiteY0" fmla="*/ 0 h 5143500"/>
              <a:gd name="connsiteX1" fmla="*/ 3684625 w 3684625"/>
              <a:gd name="connsiteY1" fmla="*/ 0 h 5143500"/>
              <a:gd name="connsiteX2" fmla="*/ 3684625 w 3684625"/>
              <a:gd name="connsiteY2" fmla="*/ 5143500 h 5143500"/>
              <a:gd name="connsiteX3" fmla="*/ 449467 w 3684625"/>
              <a:gd name="connsiteY3" fmla="*/ 5143500 h 5143500"/>
              <a:gd name="connsiteX4" fmla="*/ 101124 w 3684625"/>
              <a:gd name="connsiteY4" fmla="*/ 0 h 5143500"/>
              <a:gd name="connsiteX0" fmla="*/ 180870 w 3764371"/>
              <a:gd name="connsiteY0" fmla="*/ 0 h 5143500"/>
              <a:gd name="connsiteX1" fmla="*/ 3764371 w 3764371"/>
              <a:gd name="connsiteY1" fmla="*/ 0 h 5143500"/>
              <a:gd name="connsiteX2" fmla="*/ 3764371 w 3764371"/>
              <a:gd name="connsiteY2" fmla="*/ 5143500 h 5143500"/>
              <a:gd name="connsiteX3" fmla="*/ 529213 w 3764371"/>
              <a:gd name="connsiteY3" fmla="*/ 5143500 h 5143500"/>
              <a:gd name="connsiteX4" fmla="*/ 730886 w 3764371"/>
              <a:gd name="connsiteY4" fmla="*/ 2706914 h 5143500"/>
              <a:gd name="connsiteX5" fmla="*/ 180870 w 3764371"/>
              <a:gd name="connsiteY5" fmla="*/ 0 h 5143500"/>
              <a:gd name="connsiteX0" fmla="*/ 180870 w 3764371"/>
              <a:gd name="connsiteY0" fmla="*/ 0 h 5143500"/>
              <a:gd name="connsiteX1" fmla="*/ 3764371 w 3764371"/>
              <a:gd name="connsiteY1" fmla="*/ 0 h 5143500"/>
              <a:gd name="connsiteX2" fmla="*/ 3764371 w 3764371"/>
              <a:gd name="connsiteY2" fmla="*/ 5143500 h 5143500"/>
              <a:gd name="connsiteX3" fmla="*/ 1124299 w 3764371"/>
              <a:gd name="connsiteY3" fmla="*/ 5143500 h 5143500"/>
              <a:gd name="connsiteX4" fmla="*/ 730886 w 3764371"/>
              <a:gd name="connsiteY4" fmla="*/ 2706914 h 5143500"/>
              <a:gd name="connsiteX5" fmla="*/ 180870 w 3764371"/>
              <a:gd name="connsiteY5" fmla="*/ 0 h 5143500"/>
              <a:gd name="connsiteX0" fmla="*/ 180870 w 3764371"/>
              <a:gd name="connsiteY0" fmla="*/ 0 h 5143500"/>
              <a:gd name="connsiteX1" fmla="*/ 3764371 w 3764371"/>
              <a:gd name="connsiteY1" fmla="*/ 0 h 5143500"/>
              <a:gd name="connsiteX2" fmla="*/ 3764371 w 3764371"/>
              <a:gd name="connsiteY2" fmla="*/ 5143500 h 5143500"/>
              <a:gd name="connsiteX3" fmla="*/ 1124299 w 3764371"/>
              <a:gd name="connsiteY3" fmla="*/ 5143500 h 5143500"/>
              <a:gd name="connsiteX4" fmla="*/ 730886 w 3764371"/>
              <a:gd name="connsiteY4" fmla="*/ 2706914 h 5143500"/>
              <a:gd name="connsiteX5" fmla="*/ 180870 w 3764371"/>
              <a:gd name="connsiteY5" fmla="*/ 0 h 5143500"/>
              <a:gd name="connsiteX0" fmla="*/ 180870 w 3764371"/>
              <a:gd name="connsiteY0" fmla="*/ 0 h 5143500"/>
              <a:gd name="connsiteX1" fmla="*/ 3764371 w 3764371"/>
              <a:gd name="connsiteY1" fmla="*/ 0 h 5143500"/>
              <a:gd name="connsiteX2" fmla="*/ 3764371 w 3764371"/>
              <a:gd name="connsiteY2" fmla="*/ 5143500 h 5143500"/>
              <a:gd name="connsiteX3" fmla="*/ 1124299 w 3764371"/>
              <a:gd name="connsiteY3" fmla="*/ 5143500 h 5143500"/>
              <a:gd name="connsiteX4" fmla="*/ 730886 w 3764371"/>
              <a:gd name="connsiteY4" fmla="*/ 2706914 h 5143500"/>
              <a:gd name="connsiteX5" fmla="*/ 180870 w 3764371"/>
              <a:gd name="connsiteY5" fmla="*/ 0 h 5143500"/>
              <a:gd name="connsiteX0" fmla="*/ 180870 w 3764371"/>
              <a:gd name="connsiteY0" fmla="*/ 0 h 5143500"/>
              <a:gd name="connsiteX1" fmla="*/ 3764371 w 3764371"/>
              <a:gd name="connsiteY1" fmla="*/ 0 h 5143500"/>
              <a:gd name="connsiteX2" fmla="*/ 3764371 w 3764371"/>
              <a:gd name="connsiteY2" fmla="*/ 5143500 h 5143500"/>
              <a:gd name="connsiteX3" fmla="*/ 1124299 w 3764371"/>
              <a:gd name="connsiteY3" fmla="*/ 5143500 h 5143500"/>
              <a:gd name="connsiteX4" fmla="*/ 730886 w 3764371"/>
              <a:gd name="connsiteY4" fmla="*/ 2706914 h 5143500"/>
              <a:gd name="connsiteX5" fmla="*/ 180870 w 3764371"/>
              <a:gd name="connsiteY5" fmla="*/ 0 h 5143500"/>
              <a:gd name="connsiteX0" fmla="*/ 174012 w 3757513"/>
              <a:gd name="connsiteY0" fmla="*/ 0 h 5143500"/>
              <a:gd name="connsiteX1" fmla="*/ 3757513 w 3757513"/>
              <a:gd name="connsiteY1" fmla="*/ 0 h 5143500"/>
              <a:gd name="connsiteX2" fmla="*/ 3757513 w 3757513"/>
              <a:gd name="connsiteY2" fmla="*/ 5143500 h 5143500"/>
              <a:gd name="connsiteX3" fmla="*/ 1117441 w 3757513"/>
              <a:gd name="connsiteY3" fmla="*/ 5143500 h 5143500"/>
              <a:gd name="connsiteX4" fmla="*/ 724028 w 3757513"/>
              <a:gd name="connsiteY4" fmla="*/ 2706914 h 5143500"/>
              <a:gd name="connsiteX5" fmla="*/ 174012 w 3757513"/>
              <a:gd name="connsiteY5" fmla="*/ 0 h 5143500"/>
              <a:gd name="connsiteX0" fmla="*/ 87687 w 3671188"/>
              <a:gd name="connsiteY0" fmla="*/ 0 h 5143500"/>
              <a:gd name="connsiteX1" fmla="*/ 3671188 w 3671188"/>
              <a:gd name="connsiteY1" fmla="*/ 0 h 5143500"/>
              <a:gd name="connsiteX2" fmla="*/ 3671188 w 3671188"/>
              <a:gd name="connsiteY2" fmla="*/ 5143500 h 5143500"/>
              <a:gd name="connsiteX3" fmla="*/ 1031116 w 3671188"/>
              <a:gd name="connsiteY3" fmla="*/ 5143500 h 5143500"/>
              <a:gd name="connsiteX4" fmla="*/ 637703 w 3671188"/>
              <a:gd name="connsiteY4" fmla="*/ 2706914 h 5143500"/>
              <a:gd name="connsiteX5" fmla="*/ 87687 w 3671188"/>
              <a:gd name="connsiteY5" fmla="*/ 0 h 5143500"/>
              <a:gd name="connsiteX0" fmla="*/ 88099 w 3671600"/>
              <a:gd name="connsiteY0" fmla="*/ 0 h 5143500"/>
              <a:gd name="connsiteX1" fmla="*/ 3671600 w 3671600"/>
              <a:gd name="connsiteY1" fmla="*/ 0 h 5143500"/>
              <a:gd name="connsiteX2" fmla="*/ 3671600 w 3671600"/>
              <a:gd name="connsiteY2" fmla="*/ 5143500 h 5143500"/>
              <a:gd name="connsiteX3" fmla="*/ 1031528 w 3671600"/>
              <a:gd name="connsiteY3" fmla="*/ 5143500 h 5143500"/>
              <a:gd name="connsiteX4" fmla="*/ 632569 w 3671600"/>
              <a:gd name="connsiteY4" fmla="*/ 2712460 h 5143500"/>
              <a:gd name="connsiteX5" fmla="*/ 88099 w 3671600"/>
              <a:gd name="connsiteY5" fmla="*/ 0 h 5143500"/>
              <a:gd name="connsiteX0" fmla="*/ 88516 w 3672017"/>
              <a:gd name="connsiteY0" fmla="*/ 0 h 5143500"/>
              <a:gd name="connsiteX1" fmla="*/ 3672017 w 3672017"/>
              <a:gd name="connsiteY1" fmla="*/ 0 h 5143500"/>
              <a:gd name="connsiteX2" fmla="*/ 3672017 w 3672017"/>
              <a:gd name="connsiteY2" fmla="*/ 5143500 h 5143500"/>
              <a:gd name="connsiteX3" fmla="*/ 1031945 w 3672017"/>
              <a:gd name="connsiteY3" fmla="*/ 5143500 h 5143500"/>
              <a:gd name="connsiteX4" fmla="*/ 627440 w 3672017"/>
              <a:gd name="connsiteY4" fmla="*/ 2723551 h 5143500"/>
              <a:gd name="connsiteX5" fmla="*/ 88516 w 3672017"/>
              <a:gd name="connsiteY5" fmla="*/ 0 h 5143500"/>
              <a:gd name="connsiteX0" fmla="*/ 89307 w 3672808"/>
              <a:gd name="connsiteY0" fmla="*/ 0 h 5143500"/>
              <a:gd name="connsiteX1" fmla="*/ 3672808 w 3672808"/>
              <a:gd name="connsiteY1" fmla="*/ 0 h 5143500"/>
              <a:gd name="connsiteX2" fmla="*/ 3672808 w 3672808"/>
              <a:gd name="connsiteY2" fmla="*/ 5143500 h 5143500"/>
              <a:gd name="connsiteX3" fmla="*/ 1032736 w 3672808"/>
              <a:gd name="connsiteY3" fmla="*/ 5143500 h 5143500"/>
              <a:gd name="connsiteX4" fmla="*/ 628231 w 3672808"/>
              <a:gd name="connsiteY4" fmla="*/ 2723551 h 5143500"/>
              <a:gd name="connsiteX5" fmla="*/ 89307 w 3672808"/>
              <a:gd name="connsiteY5" fmla="*/ 0 h 5143500"/>
              <a:gd name="connsiteX0" fmla="*/ 85429 w 3668930"/>
              <a:gd name="connsiteY0" fmla="*/ 0 h 5143500"/>
              <a:gd name="connsiteX1" fmla="*/ 3668930 w 3668930"/>
              <a:gd name="connsiteY1" fmla="*/ 0 h 5143500"/>
              <a:gd name="connsiteX2" fmla="*/ 3668930 w 3668930"/>
              <a:gd name="connsiteY2" fmla="*/ 5143500 h 5143500"/>
              <a:gd name="connsiteX3" fmla="*/ 1028858 w 3668930"/>
              <a:gd name="connsiteY3" fmla="*/ 5143500 h 5143500"/>
              <a:gd name="connsiteX4" fmla="*/ 624353 w 3668930"/>
              <a:gd name="connsiteY4" fmla="*/ 2723551 h 5143500"/>
              <a:gd name="connsiteX5" fmla="*/ 85429 w 3668930"/>
              <a:gd name="connsiteY5" fmla="*/ 0 h 5143500"/>
              <a:gd name="connsiteX0" fmla="*/ 82007 w 3665508"/>
              <a:gd name="connsiteY0" fmla="*/ 0 h 5143500"/>
              <a:gd name="connsiteX1" fmla="*/ 3665508 w 3665508"/>
              <a:gd name="connsiteY1" fmla="*/ 0 h 5143500"/>
              <a:gd name="connsiteX2" fmla="*/ 3665508 w 3665508"/>
              <a:gd name="connsiteY2" fmla="*/ 5143500 h 5143500"/>
              <a:gd name="connsiteX3" fmla="*/ 1025436 w 3665508"/>
              <a:gd name="connsiteY3" fmla="*/ 5143500 h 5143500"/>
              <a:gd name="connsiteX4" fmla="*/ 620931 w 3665508"/>
              <a:gd name="connsiteY4" fmla="*/ 2723551 h 5143500"/>
              <a:gd name="connsiteX5" fmla="*/ 82007 w 3665508"/>
              <a:gd name="connsiteY5" fmla="*/ 0 h 5143500"/>
              <a:gd name="connsiteX0" fmla="*/ 106996 w 3690497"/>
              <a:gd name="connsiteY0" fmla="*/ 0 h 5143500"/>
              <a:gd name="connsiteX1" fmla="*/ 3690497 w 3690497"/>
              <a:gd name="connsiteY1" fmla="*/ 0 h 5143500"/>
              <a:gd name="connsiteX2" fmla="*/ 3690497 w 3690497"/>
              <a:gd name="connsiteY2" fmla="*/ 5143500 h 5143500"/>
              <a:gd name="connsiteX3" fmla="*/ 1050425 w 3690497"/>
              <a:gd name="connsiteY3" fmla="*/ 5143500 h 5143500"/>
              <a:gd name="connsiteX4" fmla="*/ 368619 w 3690497"/>
              <a:gd name="connsiteY4" fmla="*/ 2790097 h 5143500"/>
              <a:gd name="connsiteX5" fmla="*/ 106996 w 3690497"/>
              <a:gd name="connsiteY5" fmla="*/ 0 h 5143500"/>
              <a:gd name="connsiteX0" fmla="*/ 80874 w 3664375"/>
              <a:gd name="connsiteY0" fmla="*/ 0 h 5143500"/>
              <a:gd name="connsiteX1" fmla="*/ 3664375 w 3664375"/>
              <a:gd name="connsiteY1" fmla="*/ 0 h 5143500"/>
              <a:gd name="connsiteX2" fmla="*/ 3664375 w 3664375"/>
              <a:gd name="connsiteY2" fmla="*/ 5143500 h 5143500"/>
              <a:gd name="connsiteX3" fmla="*/ 1024303 w 3664375"/>
              <a:gd name="connsiteY3" fmla="*/ 5143500 h 5143500"/>
              <a:gd name="connsiteX4" fmla="*/ 636436 w 3664375"/>
              <a:gd name="connsiteY4" fmla="*/ 2828916 h 5143500"/>
              <a:gd name="connsiteX5" fmla="*/ 80874 w 3664375"/>
              <a:gd name="connsiteY5" fmla="*/ 0 h 5143500"/>
              <a:gd name="connsiteX0" fmla="*/ 517460 w 4100961"/>
              <a:gd name="connsiteY0" fmla="*/ 0 h 5149325"/>
              <a:gd name="connsiteX1" fmla="*/ 4100961 w 4100961"/>
              <a:gd name="connsiteY1" fmla="*/ 0 h 5149325"/>
              <a:gd name="connsiteX2" fmla="*/ 4100961 w 4100961"/>
              <a:gd name="connsiteY2" fmla="*/ 5143500 h 5149325"/>
              <a:gd name="connsiteX3" fmla="*/ 161781 w 4100961"/>
              <a:gd name="connsiteY3" fmla="*/ 5149325 h 5149325"/>
              <a:gd name="connsiteX4" fmla="*/ 1073022 w 4100961"/>
              <a:gd name="connsiteY4" fmla="*/ 2828916 h 5149325"/>
              <a:gd name="connsiteX5" fmla="*/ 517460 w 4100961"/>
              <a:gd name="connsiteY5" fmla="*/ 0 h 5149325"/>
              <a:gd name="connsiteX0" fmla="*/ 547100 w 4130601"/>
              <a:gd name="connsiteY0" fmla="*/ 0 h 5149325"/>
              <a:gd name="connsiteX1" fmla="*/ 4130601 w 4130601"/>
              <a:gd name="connsiteY1" fmla="*/ 0 h 5149325"/>
              <a:gd name="connsiteX2" fmla="*/ 4130601 w 4130601"/>
              <a:gd name="connsiteY2" fmla="*/ 5143500 h 5149325"/>
              <a:gd name="connsiteX3" fmla="*/ 191421 w 4130601"/>
              <a:gd name="connsiteY3" fmla="*/ 5149325 h 5149325"/>
              <a:gd name="connsiteX4" fmla="*/ 799731 w 4130601"/>
              <a:gd name="connsiteY4" fmla="*/ 2444409 h 5149325"/>
              <a:gd name="connsiteX5" fmla="*/ 547100 w 4130601"/>
              <a:gd name="connsiteY5" fmla="*/ 0 h 5149325"/>
              <a:gd name="connsiteX0" fmla="*/ 1217680 w 4142889"/>
              <a:gd name="connsiteY0" fmla="*/ 0 h 5149325"/>
              <a:gd name="connsiteX1" fmla="*/ 4142889 w 4142889"/>
              <a:gd name="connsiteY1" fmla="*/ 0 h 5149325"/>
              <a:gd name="connsiteX2" fmla="*/ 4142889 w 4142889"/>
              <a:gd name="connsiteY2" fmla="*/ 5143500 h 5149325"/>
              <a:gd name="connsiteX3" fmla="*/ 203709 w 4142889"/>
              <a:gd name="connsiteY3" fmla="*/ 5149325 h 5149325"/>
              <a:gd name="connsiteX4" fmla="*/ 812019 w 4142889"/>
              <a:gd name="connsiteY4" fmla="*/ 2444409 h 5149325"/>
              <a:gd name="connsiteX5" fmla="*/ 1217680 w 4142889"/>
              <a:gd name="connsiteY5" fmla="*/ 0 h 5149325"/>
              <a:gd name="connsiteX0" fmla="*/ 1217680 w 4142889"/>
              <a:gd name="connsiteY0" fmla="*/ 0 h 5149325"/>
              <a:gd name="connsiteX1" fmla="*/ 4142889 w 4142889"/>
              <a:gd name="connsiteY1" fmla="*/ 0 h 5149325"/>
              <a:gd name="connsiteX2" fmla="*/ 4142889 w 4142889"/>
              <a:gd name="connsiteY2" fmla="*/ 5143500 h 5149325"/>
              <a:gd name="connsiteX3" fmla="*/ 203709 w 4142889"/>
              <a:gd name="connsiteY3" fmla="*/ 5149325 h 5149325"/>
              <a:gd name="connsiteX4" fmla="*/ 812019 w 4142889"/>
              <a:gd name="connsiteY4" fmla="*/ 2444409 h 5149325"/>
              <a:gd name="connsiteX5" fmla="*/ 1217680 w 4142889"/>
              <a:gd name="connsiteY5" fmla="*/ 0 h 5149325"/>
              <a:gd name="connsiteX0" fmla="*/ 1132716 w 4057925"/>
              <a:gd name="connsiteY0" fmla="*/ 0 h 5149325"/>
              <a:gd name="connsiteX1" fmla="*/ 4057925 w 4057925"/>
              <a:gd name="connsiteY1" fmla="*/ 0 h 5149325"/>
              <a:gd name="connsiteX2" fmla="*/ 4057925 w 4057925"/>
              <a:gd name="connsiteY2" fmla="*/ 5143500 h 5149325"/>
              <a:gd name="connsiteX3" fmla="*/ 118745 w 4057925"/>
              <a:gd name="connsiteY3" fmla="*/ 5149325 h 5149325"/>
              <a:gd name="connsiteX4" fmla="*/ 727055 w 4057925"/>
              <a:gd name="connsiteY4" fmla="*/ 2444409 h 5149325"/>
              <a:gd name="connsiteX5" fmla="*/ 1132716 w 4057925"/>
              <a:gd name="connsiteY5" fmla="*/ 0 h 5149325"/>
              <a:gd name="connsiteX0" fmla="*/ 1132716 w 4057925"/>
              <a:gd name="connsiteY0" fmla="*/ 0 h 5149325"/>
              <a:gd name="connsiteX1" fmla="*/ 3824901 w 4057925"/>
              <a:gd name="connsiteY1" fmla="*/ 0 h 5149325"/>
              <a:gd name="connsiteX2" fmla="*/ 4057925 w 4057925"/>
              <a:gd name="connsiteY2" fmla="*/ 5143500 h 5149325"/>
              <a:gd name="connsiteX3" fmla="*/ 118745 w 4057925"/>
              <a:gd name="connsiteY3" fmla="*/ 5149325 h 5149325"/>
              <a:gd name="connsiteX4" fmla="*/ 727055 w 4057925"/>
              <a:gd name="connsiteY4" fmla="*/ 2444409 h 5149325"/>
              <a:gd name="connsiteX5" fmla="*/ 1132716 w 4057925"/>
              <a:gd name="connsiteY5" fmla="*/ 0 h 5149325"/>
              <a:gd name="connsiteX0" fmla="*/ 1132716 w 3824901"/>
              <a:gd name="connsiteY0" fmla="*/ 0 h 5149326"/>
              <a:gd name="connsiteX1" fmla="*/ 3824901 w 3824901"/>
              <a:gd name="connsiteY1" fmla="*/ 0 h 5149326"/>
              <a:gd name="connsiteX2" fmla="*/ 3801599 w 3824901"/>
              <a:gd name="connsiteY2" fmla="*/ 5149326 h 5149326"/>
              <a:gd name="connsiteX3" fmla="*/ 118745 w 3824901"/>
              <a:gd name="connsiteY3" fmla="*/ 5149325 h 5149326"/>
              <a:gd name="connsiteX4" fmla="*/ 727055 w 3824901"/>
              <a:gd name="connsiteY4" fmla="*/ 2444409 h 5149326"/>
              <a:gd name="connsiteX5" fmla="*/ 1132716 w 3824901"/>
              <a:gd name="connsiteY5" fmla="*/ 0 h 5149326"/>
              <a:gd name="connsiteX0" fmla="*/ 1132716 w 3824901"/>
              <a:gd name="connsiteY0" fmla="*/ 0 h 5149325"/>
              <a:gd name="connsiteX1" fmla="*/ 3824901 w 3824901"/>
              <a:gd name="connsiteY1" fmla="*/ 0 h 5149325"/>
              <a:gd name="connsiteX2" fmla="*/ 3819076 w 3824901"/>
              <a:gd name="connsiteY2" fmla="*/ 5143500 h 5149325"/>
              <a:gd name="connsiteX3" fmla="*/ 118745 w 3824901"/>
              <a:gd name="connsiteY3" fmla="*/ 5149325 h 5149325"/>
              <a:gd name="connsiteX4" fmla="*/ 727055 w 3824901"/>
              <a:gd name="connsiteY4" fmla="*/ 2444409 h 5149325"/>
              <a:gd name="connsiteX5" fmla="*/ 1132716 w 3824901"/>
              <a:gd name="connsiteY5" fmla="*/ 0 h 5149325"/>
              <a:gd name="connsiteX0" fmla="*/ 1132716 w 3830985"/>
              <a:gd name="connsiteY0" fmla="*/ 0 h 5149326"/>
              <a:gd name="connsiteX1" fmla="*/ 3824901 w 3830985"/>
              <a:gd name="connsiteY1" fmla="*/ 0 h 5149326"/>
              <a:gd name="connsiteX2" fmla="*/ 3830727 w 3830985"/>
              <a:gd name="connsiteY2" fmla="*/ 5149326 h 5149326"/>
              <a:gd name="connsiteX3" fmla="*/ 118745 w 3830985"/>
              <a:gd name="connsiteY3" fmla="*/ 5149325 h 5149326"/>
              <a:gd name="connsiteX4" fmla="*/ 727055 w 3830985"/>
              <a:gd name="connsiteY4" fmla="*/ 2444409 h 5149326"/>
              <a:gd name="connsiteX5" fmla="*/ 1132716 w 3830985"/>
              <a:gd name="connsiteY5" fmla="*/ 0 h 5149326"/>
              <a:gd name="connsiteX0" fmla="*/ 1132716 w 3831287"/>
              <a:gd name="connsiteY0" fmla="*/ 5826 h 5155152"/>
              <a:gd name="connsiteX1" fmla="*/ 3830727 w 3831287"/>
              <a:gd name="connsiteY1" fmla="*/ 0 h 5155152"/>
              <a:gd name="connsiteX2" fmla="*/ 3830727 w 3831287"/>
              <a:gd name="connsiteY2" fmla="*/ 5155152 h 5155152"/>
              <a:gd name="connsiteX3" fmla="*/ 118745 w 3831287"/>
              <a:gd name="connsiteY3" fmla="*/ 5155151 h 5155152"/>
              <a:gd name="connsiteX4" fmla="*/ 727055 w 3831287"/>
              <a:gd name="connsiteY4" fmla="*/ 2450235 h 5155152"/>
              <a:gd name="connsiteX5" fmla="*/ 1132716 w 3831287"/>
              <a:gd name="connsiteY5" fmla="*/ 5826 h 515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287" h="5155152">
                <a:moveTo>
                  <a:pt x="1132716" y="5826"/>
                </a:moveTo>
                <a:lnTo>
                  <a:pt x="3830727" y="0"/>
                </a:lnTo>
                <a:cubicBezTo>
                  <a:pt x="3828785" y="1714500"/>
                  <a:pt x="3832669" y="3440652"/>
                  <a:pt x="3830727" y="5155152"/>
                </a:cubicBezTo>
                <a:lnTo>
                  <a:pt x="118745" y="5155151"/>
                </a:lnTo>
                <a:cubicBezTo>
                  <a:pt x="-312803" y="3925429"/>
                  <a:pt x="558060" y="3308456"/>
                  <a:pt x="727055" y="2450235"/>
                </a:cubicBezTo>
                <a:cubicBezTo>
                  <a:pt x="896050" y="1592014"/>
                  <a:pt x="230703" y="1013046"/>
                  <a:pt x="1132716" y="5826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toe te voegen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91067" y="473970"/>
            <a:ext cx="6933549" cy="13953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3"/>
          </p:nvPr>
        </p:nvSpPr>
        <p:spPr>
          <a:xfrm>
            <a:off x="504091" y="3334565"/>
            <a:ext cx="6034781" cy="2826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91067" y="1869343"/>
            <a:ext cx="6616597" cy="1074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err="1"/>
              <a:t>Introtekst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0503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ussen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067" y="1908257"/>
            <a:ext cx="10541651" cy="3041488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lnSpc>
                <a:spcPts val="6600"/>
              </a:lnSpc>
              <a:defRPr sz="7333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3279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3"/>
          </p:nvPr>
        </p:nvSpPr>
        <p:spPr>
          <a:xfrm>
            <a:off x="504092" y="3334565"/>
            <a:ext cx="8864601" cy="2826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91067" y="473970"/>
            <a:ext cx="8896227" cy="13953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91067" y="1869343"/>
            <a:ext cx="8820435" cy="10744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err="1"/>
              <a:t>Introtekst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0655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ussen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067" y="1908257"/>
            <a:ext cx="10541651" cy="3041488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lnSpc>
                <a:spcPts val="6600"/>
              </a:lnSpc>
              <a:defRPr sz="7333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053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914400" y="100800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916800" y="1825200"/>
            <a:ext cx="103608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7931D"/>
              </a:buClr>
              <a:buSzPts val="2400"/>
              <a:buNone/>
              <a:defRPr sz="2400">
                <a:solidFill>
                  <a:srgbClr val="F7931D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914400" y="3225601"/>
            <a:ext cx="103632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Verdana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18304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18304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18304E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18304E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8304E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8304E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18304E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18304E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18304E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18304E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18304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8304E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18304E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18304E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18304E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18304E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7931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18304E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18304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PRES01%20Binnensport%20-%20PlayWall%20filmpjes%20in%20presentatie/Play%20(W)all%20met%20ouderen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PRES01%20Binnensport%20-%20PlayWall%20filmpjes%20in%20presentatie/Fun%20met%20de%20Play%20(W)All.mp4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van bewegingsgames</a:t>
            </a:r>
            <a:br>
              <a:rPr lang="nl-NL" dirty="0"/>
            </a:br>
            <a:r>
              <a:rPr lang="nl-NL" dirty="0"/>
              <a:t>voor ouderen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Leuker dan standaardoefeningen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Onder alle weersomstandigheden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Zowel alleen als samen spelen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Integratie fysieke en cognitieve activiteiten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Toename digitale vaardigheden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 err="1"/>
              <a:t>E-health</a:t>
            </a:r>
            <a:r>
              <a:rPr lang="nl-NL" dirty="0"/>
              <a:t> wordt steeds meer geaccepteerd en toegepast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Meerdere motivatiefactoren: presteren, samenwerken, competitie en verbondenheid</a:t>
            </a:r>
          </a:p>
          <a:p>
            <a:endParaRPr lang="nl-NL" dirty="0"/>
          </a:p>
          <a:p>
            <a:r>
              <a:rPr lang="nl-NL" sz="2133" dirty="0"/>
              <a:t>Bron: TNO Vita </a:t>
            </a:r>
            <a:r>
              <a:rPr lang="nl-NL" sz="2133" dirty="0" err="1"/>
              <a:t>Valley</a:t>
            </a:r>
            <a:endParaRPr lang="nl-NL" sz="2133" dirty="0"/>
          </a:p>
        </p:txBody>
      </p:sp>
    </p:spTree>
    <p:extLst>
      <p:ext uri="{BB962C8B-B14F-4D97-AF65-F5344CB8AC3E}">
        <p14:creationId xmlns:p14="http://schemas.microsoft.com/office/powerpoint/2010/main" val="13932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Let’s</a:t>
            </a:r>
            <a:r>
              <a:rPr lang="nl-NL" dirty="0"/>
              <a:t> Play!</a:t>
            </a:r>
          </a:p>
        </p:txBody>
      </p:sp>
    </p:spTree>
    <p:extLst>
      <p:ext uri="{BB962C8B-B14F-4D97-AF65-F5344CB8AC3E}">
        <p14:creationId xmlns:p14="http://schemas.microsoft.com/office/powerpoint/2010/main" val="1369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4" y="2771707"/>
            <a:ext cx="7810287" cy="4086292"/>
          </a:xfr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032" y="1272899"/>
            <a:ext cx="6420659" cy="815644"/>
          </a:xfrm>
        </p:spPr>
        <p:txBody>
          <a:bodyPr/>
          <a:lstStyle/>
          <a:p>
            <a:r>
              <a:rPr lang="nl-NL" sz="4267" dirty="0">
                <a:hlinkClick r:id="rId4"/>
              </a:rPr>
              <a:t>Play (W)</a:t>
            </a:r>
            <a:r>
              <a:rPr lang="nl-NL" sz="4267" dirty="0" err="1">
                <a:hlinkClick r:id="rId4"/>
              </a:rPr>
              <a:t>All</a:t>
            </a:r>
            <a:r>
              <a:rPr lang="nl-NL" sz="4267" dirty="0">
                <a:hlinkClick r:id="rId4"/>
              </a:rPr>
              <a:t> met ouderen</a:t>
            </a:r>
            <a:endParaRPr lang="nl-NL" sz="4267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4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1" t="269" r="19139" b="-269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Maar wat nog meer...?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3"/>
          </p:nvPr>
        </p:nvSpPr>
        <p:spPr>
          <a:xfrm>
            <a:off x="504091" y="5033819"/>
            <a:ext cx="6034781" cy="11273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i="1" dirty="0"/>
              <a:t>Hoe moedig je kinderen aan om te bewegen in een wereld waar interactieve videogames heer en meester lijken te zijn?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Interactieve gymzaal voor bewegingsonderwijs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Kinderfeesten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Verenigingen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Extra faciliteit bij (sportieve) feesten, partijen of bijeenkomsten</a:t>
            </a:r>
          </a:p>
        </p:txBody>
      </p:sp>
    </p:spTree>
    <p:extLst>
      <p:ext uri="{BB962C8B-B14F-4D97-AF65-F5344CB8AC3E}">
        <p14:creationId xmlns:p14="http://schemas.microsoft.com/office/powerpoint/2010/main" val="18339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6062" y="1908257"/>
            <a:ext cx="10076655" cy="3041488"/>
          </a:xfrm>
        </p:spPr>
        <p:txBody>
          <a:bodyPr/>
          <a:lstStyle/>
          <a:p>
            <a:r>
              <a:rPr lang="nl-NL" sz="5333" dirty="0">
                <a:hlinkClick r:id="rId2"/>
              </a:rPr>
              <a:t>De mogelijkheden zijn enorm!</a:t>
            </a:r>
            <a:br>
              <a:rPr lang="nl-NL" sz="5333" dirty="0"/>
            </a:br>
            <a:endParaRPr lang="nl-NL" sz="4267" dirty="0">
              <a:solidFill>
                <a:srgbClr val="002E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F4E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7762"/>
            <a:ext cx="12192000" cy="1780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829340" y="927791"/>
            <a:ext cx="10703442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SzPts val="3200"/>
            </a:pPr>
            <a:r>
              <a:rPr lang="nl-NL" sz="2700" dirty="0"/>
              <a:t>Hoe kunnen we binnensportaccommodaties beter benutten?</a:t>
            </a:r>
            <a:br>
              <a:rPr lang="nl-NL" sz="3200" dirty="0"/>
            </a:b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2"/>
          </p:nvPr>
        </p:nvSpPr>
        <p:spPr>
          <a:xfrm>
            <a:off x="595424" y="1662802"/>
            <a:ext cx="10629013" cy="280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Lucienne van der Graaf</a:t>
            </a: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 Recreatiecentrum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Zevenkampse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Ring / Sportfondsen Welzijn Delft</a:t>
            </a:r>
          </a:p>
          <a:p>
            <a:endParaRPr lang="nl-N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b="1" dirty="0"/>
              <a:t>Martijn van Eck</a:t>
            </a:r>
          </a:p>
          <a:p>
            <a:r>
              <a:rPr lang="nl-NL" sz="2000" dirty="0"/>
              <a:t>Specialist sportinfrastructuur</a:t>
            </a:r>
          </a:p>
          <a:p>
            <a:endParaRPr lang="nl-NL" sz="2000" dirty="0"/>
          </a:p>
          <a:p>
            <a:r>
              <a:rPr lang="nl-NL" sz="2000" dirty="0"/>
              <a:t>Vakbeurs Sportaccommodaties</a:t>
            </a:r>
          </a:p>
          <a:p>
            <a:r>
              <a:rPr lang="nl-NL" sz="2000" dirty="0"/>
              <a:t>5 maart 2020</a:t>
            </a:r>
          </a:p>
          <a:p>
            <a:pPr marL="0" indent="0">
              <a:spcBef>
                <a:spcPts val="0"/>
              </a:spcBef>
              <a:buSzPts val="2000"/>
            </a:pPr>
            <a:endParaRPr lang="nl-N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697794"/>
            <a:ext cx="12192000" cy="116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5279" y="5861336"/>
            <a:ext cx="2794003" cy="73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91067" y="2652397"/>
            <a:ext cx="6982016" cy="970829"/>
          </a:xfrm>
        </p:spPr>
        <p:txBody>
          <a:bodyPr/>
          <a:lstStyle/>
          <a:p>
            <a:r>
              <a:rPr lang="nl-NL" dirty="0"/>
              <a:t>Stimuleren tot bewegen met </a:t>
            </a:r>
            <a:r>
              <a:rPr lang="nl-NL" dirty="0" err="1"/>
              <a:t>applied</a:t>
            </a:r>
            <a:r>
              <a:rPr lang="nl-NL" dirty="0"/>
              <a:t> games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491067" y="1754243"/>
            <a:ext cx="10358600" cy="1400351"/>
          </a:xfrm>
        </p:spPr>
        <p:txBody>
          <a:bodyPr/>
          <a:lstStyle/>
          <a:p>
            <a:r>
              <a:rPr lang="nl-NL" dirty="0"/>
              <a:t>Play (W)</a:t>
            </a:r>
            <a:r>
              <a:rPr lang="nl-NL" dirty="0" err="1"/>
              <a:t>All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81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-24904" r="2182" b="27142"/>
          <a:stretch/>
        </p:blipFill>
        <p:spPr>
          <a:xfrm>
            <a:off x="4886037" y="1496292"/>
            <a:ext cx="7176655" cy="5357091"/>
          </a:xfr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066" y="1869342"/>
            <a:ext cx="6491625" cy="2220709"/>
          </a:xfrm>
        </p:spPr>
        <p:txBody>
          <a:bodyPr/>
          <a:lstStyle/>
          <a:p>
            <a:r>
              <a:rPr lang="nl-NL" dirty="0"/>
              <a:t>Lucienne van der Graaf</a:t>
            </a:r>
          </a:p>
          <a:p>
            <a:r>
              <a:rPr lang="nl-NL" dirty="0"/>
              <a:t>Manager Recreatiecentrum </a:t>
            </a:r>
            <a:r>
              <a:rPr lang="nl-NL" dirty="0" err="1"/>
              <a:t>Zevenkampse</a:t>
            </a:r>
            <a:r>
              <a:rPr lang="nl-NL" dirty="0"/>
              <a:t> Ring en Sportfondsen Welzijn Delft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ons</a:t>
            </a:r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504091" y="3334566"/>
            <a:ext cx="6034781" cy="27799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67" dirty="0"/>
              <a:t>Recreatiecentrum </a:t>
            </a:r>
            <a:r>
              <a:rPr lang="nl-NL" sz="1867" dirty="0" err="1"/>
              <a:t>Zevenkampse</a:t>
            </a:r>
            <a:r>
              <a:rPr lang="nl-NL" sz="1867" dirty="0"/>
              <a:t> Ring</a:t>
            </a:r>
          </a:p>
          <a:p>
            <a:r>
              <a:rPr lang="nl-NL" sz="1867" dirty="0"/>
              <a:t>Zwembad </a:t>
            </a:r>
            <a:r>
              <a:rPr lang="nl-NL" sz="1333" dirty="0"/>
              <a:t>|</a:t>
            </a:r>
            <a:r>
              <a:rPr lang="nl-NL" sz="1867" dirty="0"/>
              <a:t> Sporthal </a:t>
            </a:r>
            <a:r>
              <a:rPr lang="nl-NL" sz="1333" dirty="0"/>
              <a:t>| </a:t>
            </a:r>
            <a:r>
              <a:rPr lang="nl-NL" sz="1867" dirty="0"/>
              <a:t>Brasserie </a:t>
            </a:r>
            <a:r>
              <a:rPr lang="nl-NL" sz="1333" dirty="0"/>
              <a:t>| </a:t>
            </a:r>
            <a:r>
              <a:rPr lang="nl-NL" sz="1867" dirty="0"/>
              <a:t>Vergaderlocatie</a:t>
            </a:r>
          </a:p>
          <a:p>
            <a:r>
              <a:rPr lang="nl-NL" sz="1867" dirty="0"/>
              <a:t>Multifunctioneel centrum</a:t>
            </a:r>
          </a:p>
          <a:p>
            <a:r>
              <a:rPr lang="nl-NL" sz="1867" dirty="0"/>
              <a:t>Groenste zwembad van Nederland</a:t>
            </a:r>
          </a:p>
          <a:p>
            <a:endParaRPr lang="nl-NL" sz="1867" dirty="0"/>
          </a:p>
          <a:p>
            <a:pPr marL="0" indent="0">
              <a:buNone/>
            </a:pPr>
            <a:r>
              <a:rPr lang="nl-NL" sz="1867" dirty="0"/>
              <a:t>Sportfondsen Welzijn Delft</a:t>
            </a:r>
          </a:p>
          <a:p>
            <a:r>
              <a:rPr lang="nl-NL" sz="1867" dirty="0"/>
              <a:t>11 wijkcentra </a:t>
            </a:r>
            <a:r>
              <a:rPr lang="nl-NL" sz="1333" dirty="0"/>
              <a:t>|</a:t>
            </a:r>
            <a:r>
              <a:rPr lang="nl-NL" sz="1867" dirty="0"/>
              <a:t> 4 speeltuinen</a:t>
            </a:r>
          </a:p>
          <a:p>
            <a:endParaRPr lang="nl-NL" sz="1867" dirty="0"/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8086292" y="2281622"/>
            <a:ext cx="6034781" cy="27799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67" dirty="0"/>
              <a:t>Ons team van Sportfondsen Rotterdam </a:t>
            </a:r>
          </a:p>
        </p:txBody>
      </p:sp>
    </p:spTree>
    <p:extLst>
      <p:ext uri="{BB962C8B-B14F-4D97-AF65-F5344CB8AC3E}">
        <p14:creationId xmlns:p14="http://schemas.microsoft.com/office/powerpoint/2010/main" val="27689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26" y="1318016"/>
            <a:ext cx="8308473" cy="5539984"/>
          </a:xfr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066" y="1869342"/>
            <a:ext cx="5482137" cy="2220709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Teruglopen bezettingsgraad sporthal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Ouderenbeleid gemeente Rotterdam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Samen vitaal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</p:spTree>
    <p:extLst>
      <p:ext uri="{BB962C8B-B14F-4D97-AF65-F5344CB8AC3E}">
        <p14:creationId xmlns:p14="http://schemas.microsoft.com/office/powerpoint/2010/main" val="5263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Bezettingsgraad</a:t>
            </a: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20180970"/>
              </p:ext>
            </p:extLst>
          </p:nvPr>
        </p:nvGraphicFramePr>
        <p:xfrm>
          <a:off x="503767" y="2307151"/>
          <a:ext cx="5376333" cy="342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ijdelijke aanduiding voor inhoud 13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70655183"/>
              </p:ext>
            </p:extLst>
          </p:nvPr>
        </p:nvGraphicFramePr>
        <p:xfrm>
          <a:off x="6322484" y="2307151"/>
          <a:ext cx="5376333" cy="342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3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472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Inspiratie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Beweeg voor je brein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Inspiratiesessie Sportfondsen Landelijke </a:t>
            </a:r>
            <a:r>
              <a:rPr lang="nl-NL" dirty="0" err="1"/>
              <a:t>Managersdagen</a:t>
            </a:r>
            <a:endParaRPr lang="nl-NL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Professor en neuropsycholoog Erik </a:t>
            </a:r>
            <a:r>
              <a:rPr lang="nl-NL" dirty="0" err="1"/>
              <a:t>Scherder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9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Op zoek naar…</a:t>
            </a:r>
          </a:p>
        </p:txBody>
      </p:sp>
    </p:spTree>
    <p:extLst>
      <p:ext uri="{BB962C8B-B14F-4D97-AF65-F5344CB8AC3E}">
        <p14:creationId xmlns:p14="http://schemas.microsoft.com/office/powerpoint/2010/main" val="2289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54" y="857515"/>
            <a:ext cx="8000647" cy="6000485"/>
          </a:xfr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Ruimtelijk belevingsspel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Sporthal wordt interactieve speelzone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l-NL" dirty="0"/>
              <a:t>Interactieve games combineren met fysieke activiteit !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Lü</a:t>
            </a:r>
            <a:r>
              <a:rPr lang="nl-NL" dirty="0"/>
              <a:t> – Interactive </a:t>
            </a:r>
            <a:r>
              <a:rPr lang="nl-NL" dirty="0" err="1"/>
              <a:t>Playground</a:t>
            </a:r>
            <a:br>
              <a:rPr lang="nl-NL" dirty="0"/>
            </a:br>
            <a:r>
              <a:rPr lang="nl-NL" sz="3733" dirty="0">
                <a:solidFill>
                  <a:schemeClr val="accent1"/>
                </a:solidFill>
              </a:rPr>
              <a:t>Leuk</a:t>
            </a:r>
            <a:r>
              <a:rPr lang="nl-NL" sz="2133" dirty="0">
                <a:solidFill>
                  <a:schemeClr val="accent1"/>
                </a:solidFill>
              </a:rPr>
              <a:t>,</a:t>
            </a:r>
            <a:r>
              <a:rPr lang="nl-NL" sz="3733" dirty="0">
                <a:solidFill>
                  <a:schemeClr val="accent1"/>
                </a:solidFill>
              </a:rPr>
              <a:t> briljant</a:t>
            </a:r>
            <a:r>
              <a:rPr lang="nl-NL" sz="2133" dirty="0">
                <a:solidFill>
                  <a:schemeClr val="accent1"/>
                </a:solidFill>
              </a:rPr>
              <a:t>,</a:t>
            </a:r>
            <a:r>
              <a:rPr lang="nl-NL" sz="3733" dirty="0">
                <a:solidFill>
                  <a:schemeClr val="accent1"/>
                </a:solidFill>
              </a:rPr>
              <a:t> levendig</a:t>
            </a:r>
          </a:p>
        </p:txBody>
      </p:sp>
    </p:spTree>
    <p:extLst>
      <p:ext uri="{BB962C8B-B14F-4D97-AF65-F5344CB8AC3E}">
        <p14:creationId xmlns:p14="http://schemas.microsoft.com/office/powerpoint/2010/main" val="27713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</Words>
  <Application>Microsoft Macintosh PowerPoint</Application>
  <PresentationFormat>Breedbeeld</PresentationFormat>
  <Paragraphs>60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Kantoorthema</vt:lpstr>
      <vt:lpstr>PowerPoint-presentatie</vt:lpstr>
      <vt:lpstr>Hoe kunnen we binnensportaccommodaties beter benutten?  </vt:lpstr>
      <vt:lpstr>PowerPoint-presentatie</vt:lpstr>
      <vt:lpstr>Over ons</vt:lpstr>
      <vt:lpstr>Aanleiding</vt:lpstr>
      <vt:lpstr>Bezettingsgraad</vt:lpstr>
      <vt:lpstr>Inspiratie</vt:lpstr>
      <vt:lpstr>Op zoek naar…</vt:lpstr>
      <vt:lpstr>Lü – Interactive Playground Leuk, briljant, levendig</vt:lpstr>
      <vt:lpstr>Voordelen van bewegingsgames voor ouderen</vt:lpstr>
      <vt:lpstr>Let’s Play!</vt:lpstr>
      <vt:lpstr>PowerPoint-presentatie</vt:lpstr>
      <vt:lpstr>Maar wat nog meer...?</vt:lpstr>
      <vt:lpstr>De mogelijkheden zijn enorm!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Jansen</dc:creator>
  <cp:lastModifiedBy>Microsoft Office User</cp:lastModifiedBy>
  <cp:revision>5</cp:revision>
  <dcterms:created xsi:type="dcterms:W3CDTF">2020-01-28T12:17:36Z</dcterms:created>
  <dcterms:modified xsi:type="dcterms:W3CDTF">2020-03-06T11:36:18Z</dcterms:modified>
</cp:coreProperties>
</file>